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332" r:id="rId2"/>
  </p:sldIdLst>
  <p:sldSz cx="12192000" cy="6858000"/>
  <p:notesSz cx="7010400" cy="9296400"/>
  <p:embeddedFontLst>
    <p:embeddedFont>
      <p:font typeface="Codec Pro News" panose="00000400000000000000" pitchFamily="2" charset="0"/>
      <p:regular r:id="rId4"/>
      <p:italic r:id="rId5"/>
    </p:embeddedFont>
    <p:embeddedFont>
      <p:font typeface="Poppins" panose="00000500000000000000" pitchFamily="2" charset="0"/>
      <p:regular r:id="rId6"/>
      <p:bold r:id="rId7"/>
      <p:italic r:id="rId8"/>
      <p:boldItalic r:id="rId9"/>
    </p:embeddedFont>
    <p:embeddedFont>
      <p:font typeface="Poppins Medium" panose="00000600000000000000" pitchFamily="2" charset="0"/>
      <p:regular r:id="rId10"/>
      <p:italic r:id="rId11"/>
    </p:embeddedFont>
    <p:embeddedFont>
      <p:font typeface="Poppins SemiBold" panose="00000700000000000000" pitchFamily="2" charset="0"/>
      <p:bold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992" userDrawn="1">
          <p15:clr>
            <a:srgbClr val="A4A3A4"/>
          </p15:clr>
        </p15:guide>
        <p15:guide id="4" pos="6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9" orient="horz" pos="686" userDrawn="1">
          <p15:clr>
            <a:srgbClr val="A4A3A4"/>
          </p15:clr>
        </p15:guide>
        <p15:guide id="10" orient="horz" pos="4020" userDrawn="1">
          <p15:clr>
            <a:srgbClr val="A4A3A4"/>
          </p15:clr>
        </p15:guide>
        <p15:guide id="11" orient="horz" pos="2772" userDrawn="1">
          <p15:clr>
            <a:srgbClr val="A4A3A4"/>
          </p15:clr>
        </p15:guide>
        <p15:guide id="12" orient="horz" pos="3203" userDrawn="1">
          <p15:clr>
            <a:srgbClr val="A4A3A4"/>
          </p15:clr>
        </p15:guide>
        <p15:guide id="13" orient="horz" pos="1389" userDrawn="1">
          <p15:clr>
            <a:srgbClr val="A4A3A4"/>
          </p15:clr>
        </p15:guide>
        <p15:guide id="14" pos="5223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orient="horz" pos="2432" userDrawn="1">
          <p15:clr>
            <a:srgbClr val="A4A3A4"/>
          </p15:clr>
        </p15:guide>
        <p15:guide id="17" pos="4362" userDrawn="1">
          <p15:clr>
            <a:srgbClr val="A4A3A4"/>
          </p15:clr>
        </p15:guide>
        <p15:guide id="18" pos="1595" userDrawn="1">
          <p15:clr>
            <a:srgbClr val="A4A3A4"/>
          </p15:clr>
        </p15:guide>
        <p15:guide id="19" pos="3341" userDrawn="1">
          <p15:clr>
            <a:srgbClr val="A4A3A4"/>
          </p15:clr>
        </p15:guide>
        <p15:guide id="21" pos="6108" userDrawn="1">
          <p15:clr>
            <a:srgbClr val="A4A3A4"/>
          </p15:clr>
        </p15:guide>
        <p15:guide id="22" orient="horz" pos="1570" userDrawn="1">
          <p15:clr>
            <a:srgbClr val="A4A3A4"/>
          </p15:clr>
        </p15:guide>
        <p15:guide id="23" orient="horz" pos="3566" userDrawn="1">
          <p15:clr>
            <a:srgbClr val="A4A3A4"/>
          </p15:clr>
        </p15:guide>
        <p15:guide id="24" orient="horz" pos="2137" userDrawn="1">
          <p15:clr>
            <a:srgbClr val="A4A3A4"/>
          </p15:clr>
        </p15:guide>
        <p15:guide id="25" orient="horz" pos="1752" userDrawn="1">
          <p15:clr>
            <a:srgbClr val="A4A3A4"/>
          </p15:clr>
        </p15:guide>
        <p15:guide id="26" orient="horz" pos="3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Неклюдова" initials="АН" lastIdx="1" clrIdx="0">
    <p:extLst>
      <p:ext uri="{19B8F6BF-5375-455C-9EA6-DF929625EA0E}">
        <p15:presenceInfo xmlns:p15="http://schemas.microsoft.com/office/powerpoint/2012/main" userId="a41f9be3361cca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856"/>
    <a:srgbClr val="28A0DA"/>
    <a:srgbClr val="1F5FA9"/>
    <a:srgbClr val="EAEAEA"/>
    <a:srgbClr val="F3F3F3"/>
    <a:srgbClr val="F0F0F0"/>
    <a:srgbClr val="03BDAA"/>
    <a:srgbClr val="A6A6A6"/>
    <a:srgbClr val="F9E3E5"/>
    <a:srgbClr val="E480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4" autoAdjust="0"/>
    <p:restoredTop sz="97425" autoAdjust="0"/>
  </p:normalViewPr>
  <p:slideViewPr>
    <p:cSldViewPr>
      <p:cViewPr>
        <p:scale>
          <a:sx n="124" d="100"/>
          <a:sy n="124" d="100"/>
        </p:scale>
        <p:origin x="90" y="-360"/>
      </p:cViewPr>
      <p:guideLst>
        <p:guide pos="6992"/>
        <p:guide pos="665"/>
        <p:guide orient="horz" pos="346"/>
        <p:guide orient="horz" pos="686"/>
        <p:guide orient="horz" pos="4020"/>
        <p:guide orient="horz" pos="2772"/>
        <p:guide orient="horz" pos="3203"/>
        <p:guide orient="horz" pos="1389"/>
        <p:guide pos="5223"/>
        <p:guide pos="1912"/>
        <p:guide orient="horz" pos="2432"/>
        <p:guide pos="4362"/>
        <p:guide pos="1595"/>
        <p:guide pos="3341"/>
        <p:guide pos="6108"/>
        <p:guide orient="horz" pos="1570"/>
        <p:guide orient="horz" pos="3566"/>
        <p:guide orient="horz" pos="2137"/>
        <p:guide orient="horz" pos="1752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F1BFAA-0F0A-4E96-A2B0-FA80DF415264}" type="datetimeFigureOut">
              <a:rPr lang="en-IL" smtClean="0"/>
              <a:t>03/03/2026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4D9605-34BC-4299-AC99-27B3A7DD877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076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.alango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CFDF4C-18FD-FE7A-C615-02C5F5916168}"/>
              </a:ext>
            </a:extLst>
          </p:cNvPr>
          <p:cNvSpPr txBox="1"/>
          <p:nvPr userDrawn="1"/>
        </p:nvSpPr>
        <p:spPr>
          <a:xfrm>
            <a:off x="10377485" y="6506847"/>
            <a:ext cx="1315531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1">
                    <a:lumMod val="65000"/>
                  </a:schemeClr>
                </a:solidFill>
                <a:latin typeface="+mn-lt"/>
                <a:ea typeface="ＭＳ Ｐゴシック" charset="0"/>
                <a:cs typeface="Poppins SemiBold" panose="00000700000000000000" pitchFamily="2" charset="0"/>
                <a:sym typeface="Roboto Bold" charset="0"/>
              </a:rPr>
              <a:t>www.alango.com</a:t>
            </a:r>
            <a:endParaRPr lang="en-US" sz="1000" b="0" dirty="0">
              <a:solidFill>
                <a:schemeClr val="bg1">
                  <a:lumMod val="65000"/>
                </a:schemeClr>
              </a:solidFill>
              <a:latin typeface="+mn-lt"/>
              <a:ea typeface="ＭＳ Ｐゴシック" charset="0"/>
              <a:cs typeface="Poppins" panose="00000500000000000000" pitchFamily="2" charset="0"/>
              <a:sym typeface="Roboto Regular" charset="0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8DEAD65-6A1A-C4A2-A5C9-DD7AE2521FBF}"/>
              </a:ext>
            </a:extLst>
          </p:cNvPr>
          <p:cNvSpPr txBox="1">
            <a:spLocks/>
          </p:cNvSpPr>
          <p:nvPr userDrawn="1"/>
        </p:nvSpPr>
        <p:spPr>
          <a:xfrm>
            <a:off x="11387870" y="6507063"/>
            <a:ext cx="369544" cy="16158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75000"/>
                  </a:schemeClr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7596A-3045-47B0-B2E3-8384F649AAEE}" type="slidenum">
              <a:rPr lang="ru-RU" sz="1000" smtClean="0">
                <a:latin typeface="+mn-lt"/>
              </a:rPr>
              <a:pPr/>
              <a:t>‹#›</a:t>
            </a:fld>
            <a:endParaRPr lang="ru-RU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24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pos="279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79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47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9BBB546-09E0-B96F-DC08-13BD8F9330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>
            <a:fillRect/>
          </a:stretch>
        </p:blipFill>
        <p:spPr>
          <a:xfrm>
            <a:off x="8541680" y="3438844"/>
            <a:ext cx="3200400" cy="16459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3CBDF9-C488-AC5F-2F42-5C6C0BA61C18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1679" y="562728"/>
            <a:ext cx="3200400" cy="1645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8F0E36-20D0-1FDB-9CA3-5BEC3957EC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1" y="3438844"/>
            <a:ext cx="3200400" cy="1645920"/>
          </a:xfrm>
          <a:prstGeom prst="rect">
            <a:avLst/>
          </a:prstGeom>
        </p:spPr>
      </p:pic>
      <p:pic>
        <p:nvPicPr>
          <p:cNvPr id="4" name="Picture 3" descr="A person driving a car&#10;&#10;Description automatically generated with medium confidence">
            <a:extLst>
              <a:ext uri="{FF2B5EF4-FFF2-40B4-BE49-F238E27FC236}">
                <a16:creationId xmlns:a16="http://schemas.microsoft.com/office/drawing/2014/main" id="{C860EEA3-EBA5-92B5-88AB-3F90345A5A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21" y="3438845"/>
            <a:ext cx="3200400" cy="16459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1D1D7A-A408-3445-F8B0-B30ECF34BB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1" y="561240"/>
            <a:ext cx="3200400" cy="1645920"/>
          </a:xfrm>
          <a:prstGeom prst="rect">
            <a:avLst/>
          </a:prstGeom>
        </p:spPr>
      </p:pic>
      <p:sp>
        <p:nvSpPr>
          <p:cNvPr id="16" name="Shape 123">
            <a:extLst>
              <a:ext uri="{FF2B5EF4-FFF2-40B4-BE49-F238E27FC236}">
                <a16:creationId xmlns:a16="http://schemas.microsoft.com/office/drawing/2014/main" id="{30E3B6A6-4903-BE3C-483C-321EB3CDDC44}"/>
              </a:ext>
            </a:extLst>
          </p:cNvPr>
          <p:cNvSpPr/>
          <p:nvPr/>
        </p:nvSpPr>
        <p:spPr>
          <a:xfrm>
            <a:off x="4495801" y="2625589"/>
            <a:ext cx="3500352" cy="59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 algn="r">
              <a:defRPr sz="2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Voice Communication Package (VCP)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dec Pro News" panose="000004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Sound Reinforcement Package (SRP)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39381-7140-7A0A-7EEC-59CEE819C5B4}"/>
              </a:ext>
            </a:extLst>
          </p:cNvPr>
          <p:cNvSpPr txBox="1"/>
          <p:nvPr/>
        </p:nvSpPr>
        <p:spPr>
          <a:xfrm>
            <a:off x="449921" y="448516"/>
            <a:ext cx="6067986" cy="4885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28A0DA"/>
                </a:solidFill>
                <a:effectLst/>
                <a:uLnTx/>
                <a:uFillTx/>
                <a:latin typeface="Poppins Medium" panose="00000600000000000000" pitchFamily="2" charset="0"/>
                <a:ea typeface="ＭＳ Ｐゴシック" charset="0"/>
                <a:cs typeface="Poppins Medium" panose="00000600000000000000" pitchFamily="2" charset="0"/>
                <a:sym typeface="Roboto Bold" charset="0"/>
              </a:rPr>
              <a:t>Alango Solutions</a:t>
            </a:r>
          </a:p>
        </p:txBody>
      </p:sp>
      <p:sp>
        <p:nvSpPr>
          <p:cNvPr id="13" name="Shape 117">
            <a:extLst>
              <a:ext uri="{FF2B5EF4-FFF2-40B4-BE49-F238E27FC236}">
                <a16:creationId xmlns:a16="http://schemas.microsoft.com/office/drawing/2014/main" id="{A9A24B57-5388-51B9-4ED9-D3A439CF213F}"/>
              </a:ext>
            </a:extLst>
          </p:cNvPr>
          <p:cNvSpPr/>
          <p:nvPr/>
        </p:nvSpPr>
        <p:spPr>
          <a:xfrm>
            <a:off x="445060" y="5503193"/>
            <a:ext cx="3312828" cy="624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 algn="l">
              <a:defRPr sz="2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Voice Enhancement Package (VEP)</a:t>
            </a:r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Voice Activity Detector (VAD)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sp>
        <p:nvSpPr>
          <p:cNvPr id="2" name="Shape 118">
            <a:extLst>
              <a:ext uri="{FF2B5EF4-FFF2-40B4-BE49-F238E27FC236}">
                <a16:creationId xmlns:a16="http://schemas.microsoft.com/office/drawing/2014/main" id="{A767DD9B-3D8D-168B-4375-F1DC86399AB2}"/>
              </a:ext>
            </a:extLst>
          </p:cNvPr>
          <p:cNvSpPr/>
          <p:nvPr/>
        </p:nvSpPr>
        <p:spPr>
          <a:xfrm>
            <a:off x="442912" y="5197442"/>
            <a:ext cx="2626801" cy="29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1400" dirty="0">
                <a:solidFill>
                  <a:srgbClr val="1F5FA9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  <a:sym typeface="Open Sans Light"/>
              </a:rPr>
              <a:t>SPEECH RECOGNITION</a:t>
            </a:r>
          </a:p>
        </p:txBody>
      </p:sp>
      <p:sp>
        <p:nvSpPr>
          <p:cNvPr id="14" name="Shape 119">
            <a:extLst>
              <a:ext uri="{FF2B5EF4-FFF2-40B4-BE49-F238E27FC236}">
                <a16:creationId xmlns:a16="http://schemas.microsoft.com/office/drawing/2014/main" id="{D426280E-7665-FF3B-16B6-4DD2264DCD63}"/>
              </a:ext>
            </a:extLst>
          </p:cNvPr>
          <p:cNvSpPr/>
          <p:nvPr/>
        </p:nvSpPr>
        <p:spPr>
          <a:xfrm>
            <a:off x="4495801" y="5503193"/>
            <a:ext cx="3752033" cy="79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 algn="l">
              <a:defRPr sz="2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Audio Enhancement Package (AEP)</a:t>
            </a:r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n-US" sz="1300" kern="0" dirty="0">
                <a:solidFill>
                  <a:prstClr val="black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Auto Volume &amp;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Frequency Equalization (EQ)</a:t>
            </a:r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en-US" sz="1300" kern="0" dirty="0" err="1">
                <a:solidFill>
                  <a:prstClr val="black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SonicVibrance</a:t>
            </a:r>
            <a:r>
              <a:rPr lang="en-US" sz="1300" kern="0" dirty="0">
                <a:solidFill>
                  <a:prstClr val="black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™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sp>
        <p:nvSpPr>
          <p:cNvPr id="6" name="Shape 120">
            <a:extLst>
              <a:ext uri="{FF2B5EF4-FFF2-40B4-BE49-F238E27FC236}">
                <a16:creationId xmlns:a16="http://schemas.microsoft.com/office/drawing/2014/main" id="{D0F14D54-B195-BA74-DC49-94687C4F7B55}"/>
              </a:ext>
            </a:extLst>
          </p:cNvPr>
          <p:cNvSpPr/>
          <p:nvPr/>
        </p:nvSpPr>
        <p:spPr>
          <a:xfrm>
            <a:off x="4495801" y="5189520"/>
            <a:ext cx="3016611" cy="29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t" anchorCtr="0">
            <a:noAutofit/>
          </a:bodyPr>
          <a:lstStyle>
            <a:lvl1pPr algn="l">
              <a:defRPr sz="4200" b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lvl="0">
              <a:lnSpc>
                <a:spcPct val="110000"/>
              </a:lnSpc>
              <a:defRPr sz="1800"/>
            </a:pPr>
            <a:r>
              <a:rPr lang="en-US" sz="1400" b="0" dirty="0">
                <a:solidFill>
                  <a:srgbClr val="1F5FA9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MUSIC ENHANCEMENT</a:t>
            </a:r>
          </a:p>
        </p:txBody>
      </p:sp>
      <p:sp>
        <p:nvSpPr>
          <p:cNvPr id="15" name="Shape 121">
            <a:extLst>
              <a:ext uri="{FF2B5EF4-FFF2-40B4-BE49-F238E27FC236}">
                <a16:creationId xmlns:a16="http://schemas.microsoft.com/office/drawing/2014/main" id="{689DF1E6-FFED-7451-75E3-09B8A858D167}"/>
              </a:ext>
            </a:extLst>
          </p:cNvPr>
          <p:cNvSpPr/>
          <p:nvPr/>
        </p:nvSpPr>
        <p:spPr>
          <a:xfrm>
            <a:off x="8541679" y="2606482"/>
            <a:ext cx="2626802" cy="430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 algn="l">
              <a:defRPr sz="2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PersonaSound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™</a:t>
            </a: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A816ADC2-6E64-9911-5ED4-79EDBC087436}"/>
              </a:ext>
            </a:extLst>
          </p:cNvPr>
          <p:cNvSpPr/>
          <p:nvPr/>
        </p:nvSpPr>
        <p:spPr>
          <a:xfrm>
            <a:off x="8541679" y="2312685"/>
            <a:ext cx="3132801" cy="266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1400" dirty="0">
                <a:solidFill>
                  <a:srgbClr val="1F5FA9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SOUND PERSONALIZATION</a:t>
            </a:r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57B7AA78-9BD5-7CBC-9BB5-918F06B5BAB9}"/>
              </a:ext>
            </a:extLst>
          </p:cNvPr>
          <p:cNvSpPr/>
          <p:nvPr/>
        </p:nvSpPr>
        <p:spPr>
          <a:xfrm>
            <a:off x="4495801" y="2319884"/>
            <a:ext cx="3356668" cy="28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r">
              <a:defRPr sz="4200" b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1400" b="0" dirty="0">
                <a:solidFill>
                  <a:srgbClr val="1F5FA9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VOICE COMMUNICATION</a:t>
            </a: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51209F39-3037-A5D3-0F95-008685D843B6}"/>
              </a:ext>
            </a:extLst>
          </p:cNvPr>
          <p:cNvSpPr/>
          <p:nvPr/>
        </p:nvSpPr>
        <p:spPr>
          <a:xfrm>
            <a:off x="8541679" y="5503193"/>
            <a:ext cx="1547516" cy="54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algn="l">
              <a:defRPr sz="2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-US" sz="1300" kern="0" dirty="0">
                <a:solidFill>
                  <a:prstClr val="black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SoundAround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™</a:t>
            </a:r>
            <a:endParaRPr lang="en-US" sz="1300" kern="0" dirty="0">
              <a:solidFill>
                <a:prstClr val="black"/>
              </a:solidFill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-US" sz="1300" kern="0" dirty="0" err="1">
                <a:solidFill>
                  <a:prstClr val="black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SoundDetector</a:t>
            </a:r>
            <a:r>
              <a:rPr lang="en-US" sz="1300" kern="0" dirty="0">
                <a:solidFill>
                  <a:prstClr val="black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™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sp>
        <p:nvSpPr>
          <p:cNvPr id="18" name="Shape 122">
            <a:extLst>
              <a:ext uri="{FF2B5EF4-FFF2-40B4-BE49-F238E27FC236}">
                <a16:creationId xmlns:a16="http://schemas.microsoft.com/office/drawing/2014/main" id="{AB954BD4-CDA6-D21B-4EEC-49D16E232311}"/>
              </a:ext>
            </a:extLst>
          </p:cNvPr>
          <p:cNvSpPr/>
          <p:nvPr/>
        </p:nvSpPr>
        <p:spPr>
          <a:xfrm>
            <a:off x="8541679" y="5197441"/>
            <a:ext cx="2232248" cy="29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1400" dirty="0">
                <a:solidFill>
                  <a:srgbClr val="1F5FA9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SOUND ACQUISITION</a:t>
            </a:r>
          </a:p>
        </p:txBody>
      </p:sp>
    </p:spTree>
    <p:extLst>
      <p:ext uri="{BB962C8B-B14F-4D97-AF65-F5344CB8AC3E}">
        <p14:creationId xmlns:p14="http://schemas.microsoft.com/office/powerpoint/2010/main" val="1152076377"/>
      </p:ext>
    </p:extLst>
  </p:cSld>
  <p:clrMapOvr>
    <a:masterClrMapping/>
  </p:clrMapOvr>
</p:sld>
</file>

<file path=ppt/theme/theme1.xml><?xml version="1.0" encoding="utf-8"?>
<a:theme xmlns:a="http://schemas.openxmlformats.org/drawingml/2006/main" name="ALANGO">
  <a:themeElements>
    <a:clrScheme name="Alango">
      <a:dk1>
        <a:sysClr val="windowText" lastClr="000000"/>
      </a:dk1>
      <a:lt1>
        <a:sysClr val="window" lastClr="FFFFFF"/>
      </a:lt1>
      <a:dk2>
        <a:srgbClr val="21234D"/>
      </a:dk2>
      <a:lt2>
        <a:srgbClr val="F2F2F2"/>
      </a:lt2>
      <a:accent1>
        <a:srgbClr val="28A0DA"/>
      </a:accent1>
      <a:accent2>
        <a:srgbClr val="03BDAA"/>
      </a:accent2>
      <a:accent3>
        <a:srgbClr val="1F5FA9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Другая 4">
      <a:majorFont>
        <a:latin typeface="Codec Pro"/>
        <a:ea typeface=""/>
        <a:cs typeface=""/>
      </a:majorFont>
      <a:minorFont>
        <a:latin typeface="Codec Pro New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21783</TotalTime>
  <Words>58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Poppins Medium</vt:lpstr>
      <vt:lpstr>Poppins SemiBold</vt:lpstr>
      <vt:lpstr>Poppins</vt:lpstr>
      <vt:lpstr>Codec Pro News</vt:lpstr>
      <vt:lpstr>Arial</vt:lpstr>
      <vt:lpstr>ALANGO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ALANGO Automotive</dc:title>
  <dc:creator>alexander.goldin@alango.com</dc:creator>
  <cp:lastModifiedBy>Tatiana Goldin</cp:lastModifiedBy>
  <cp:revision>422</cp:revision>
  <cp:lastPrinted>2023-05-23T06:52:06Z</cp:lastPrinted>
  <dcterms:created xsi:type="dcterms:W3CDTF">2022-10-10T14:34:27Z</dcterms:created>
  <dcterms:modified xsi:type="dcterms:W3CDTF">2026-03-03T09:22:59Z</dcterms:modified>
</cp:coreProperties>
</file>