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93" y="14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9F5DC-1261-F442-6561-A9FFD8372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1DE7B-6A74-BA98-3195-3D4E4E458B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D3567-4FCD-CF60-3F92-A995AD4B8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B2C0-706A-43AC-AEDB-0A579606140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52CD2-B9D9-DF27-52D0-46AD8633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5E3AD-AFDE-9CBA-7637-E89F7EA91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A6E-F876-464D-ADFF-C2238B27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95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4141-C0AC-A7F7-363B-5CB726C33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DFDA56-FC26-8BC5-02F4-7EEC1430A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DFCA9-3E88-C133-D8C0-C4BFB1E27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B2C0-706A-43AC-AEDB-0A579606140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559FA-4C2A-E74C-15D8-10769A61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97B35-0CCD-D6F1-C3F5-D01CB12D5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A6E-F876-464D-ADFF-C2238B27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1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DE3BB-B342-C563-3C72-8873B30A78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610D5-71D7-5E09-8774-93B1CA1B0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55ED1-0486-C1A3-7D10-8EB26F7C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B2C0-706A-43AC-AEDB-0A579606140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BD6CB-9331-9902-A108-CF284115E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80930-0086-7EF8-418A-7571A4A4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A6E-F876-464D-ADFF-C2238B27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6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A2410-9DDF-E05A-1571-14EBAB26B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444C0-0E60-FC00-700C-9CF638802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82CAC-0998-504E-4A75-4563B0B83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B2C0-706A-43AC-AEDB-0A579606140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55790-684B-1D32-D45F-03074B3D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3444A-8F83-A499-735E-A93D69F31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A6E-F876-464D-ADFF-C2238B27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9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5E215-787E-1AD5-A8F4-E603C267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0DCFE-D3F9-C0BC-6EE3-F17DCE18A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0942F-B5DC-C809-28E6-58D13ACB8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B2C0-706A-43AC-AEDB-0A579606140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8B65B-7FF5-5A1B-1C95-3574BCEB2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2EBC6-1833-FD2B-0067-7DEF26872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A6E-F876-464D-ADFF-C2238B27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0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1ED01-3002-EDAE-88C1-762C105E6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DD80E-DDF6-30CB-5E44-F9EE025BD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F38F4-4FB7-752A-6C6A-8E81D6E30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863B0-1BD7-9E6E-3745-5D3CDCB76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B2C0-706A-43AC-AEDB-0A579606140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A4EF2-94CB-ABF8-1DA4-7AC56EB39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82885-F087-0900-4589-D65EF9850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A6E-F876-464D-ADFF-C2238B27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1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33EE3-D13D-4C35-1281-24618893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F3613-6A4D-B457-E0A3-A3CBED016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9876B-E37E-42F1-BC25-23F9D08D0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42EECA-0472-B55D-B6B0-57EEF6BFF5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8766A-4EF5-4C9C-415D-5A225E5DC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334DC5-4AB7-B28E-2A98-AB6CAF2D2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B2C0-706A-43AC-AEDB-0A579606140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799ADC-08AE-0838-38B2-3CDABB4AE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4652D0-1430-C479-DB04-134F62DDE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A6E-F876-464D-ADFF-C2238B27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4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0E568-DBD1-9A79-BB1C-5FE7C30E7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8A4B8F-6DDF-7B4F-BD95-0ED9C20A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B2C0-706A-43AC-AEDB-0A579606140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FD8750-EDA3-EA93-251A-5049CB6A9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D23D7-A1F4-BABD-18DD-E723D44B9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A6E-F876-464D-ADFF-C2238B27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1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566B58-B773-48CC-D103-FF4DD994C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B2C0-706A-43AC-AEDB-0A579606140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45A490-C03B-FD5F-0BA8-AB21C085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C5852-8A78-7944-1D1E-42E54CA25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A6E-F876-464D-ADFF-C2238B27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83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494E9-5AD3-F748-10B3-1DA562A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141D0-829F-5ABF-3316-49B69BBAF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34FB1B-E9CD-7D4E-F4E7-EC29B2B4E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A72D29-A8F8-49F2-72ED-F4C1F465D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B2C0-706A-43AC-AEDB-0A579606140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DAF84-A140-6D63-7001-EDF0F6E8E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FE525-5905-4ED4-ABF3-BC80384C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A6E-F876-464D-ADFF-C2238B27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7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6F647-FA06-BD8F-C995-B1D53D3B0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AA5C99-8F26-13B0-4383-C98DEDAA0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24A41-8037-F0E6-230D-0020A8FCD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0563C-481C-03F4-1131-B87B5E861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B2C0-706A-43AC-AEDB-0A579606140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C3DD1-2C6B-6510-F082-9B41E1C76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01FF9-C229-25BC-56FE-022A5C853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5A6E-F876-464D-ADFF-C2238B27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5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02F25C-C2E5-742E-F46B-2E3EFB637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FA709-1818-53D0-87EF-9692D9805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6B87D-404E-D430-814B-07CD86F3B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40B2C0-706A-43AC-AEDB-0A5796061408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C4522-9117-528A-7465-5FBFFCFB4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8FCD7-FF01-0C0B-E102-6D366D012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7E5A6E-F876-464D-ADFF-C2238B275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0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607C73-F3D8-563C-9C98-891A9DB1CB65}"/>
              </a:ext>
            </a:extLst>
          </p:cNvPr>
          <p:cNvGrpSpPr>
            <a:grpSpLocks noChangeAspect="1"/>
          </p:cNvGrpSpPr>
          <p:nvPr/>
        </p:nvGrpSpPr>
        <p:grpSpPr>
          <a:xfrm>
            <a:off x="1256177" y="822960"/>
            <a:ext cx="9679646" cy="5212080"/>
            <a:chOff x="2760037" y="1640264"/>
            <a:chExt cx="6453097" cy="34747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DA00ECC-60E9-8EFC-0256-25834FFDDE78}"/>
                </a:ext>
              </a:extLst>
            </p:cNvPr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46" t="11228"/>
            <a:stretch>
              <a:fillRect/>
            </a:stretch>
          </p:blipFill>
          <p:spPr>
            <a:xfrm>
              <a:off x="2760037" y="1640264"/>
              <a:ext cx="3200400" cy="347472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25A934-9123-CDC3-9F30-4FEBC5520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07" r="24922"/>
            <a:stretch>
              <a:fillRect/>
            </a:stretch>
          </p:blipFill>
          <p:spPr>
            <a:xfrm>
              <a:off x="6009259" y="1640264"/>
              <a:ext cx="3203875" cy="3474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718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Tatiana Goldin</dc:creator>
  <cp:lastModifiedBy>Tatiana Goldin</cp:lastModifiedBy>
  <cp:revision>1</cp:revision>
  <dcterms:created xsi:type="dcterms:W3CDTF">2026-02-24T15:09:25Z</dcterms:created>
  <dcterms:modified xsi:type="dcterms:W3CDTF">2026-02-24T15:13:45Z</dcterms:modified>
</cp:coreProperties>
</file>